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0" autoAdjust="0"/>
  </p:normalViewPr>
  <p:slideViewPr>
    <p:cSldViewPr snapToGrid="0" showGuides="1">
      <p:cViewPr>
        <p:scale>
          <a:sx n="50" d="100"/>
          <a:sy n="50" d="100"/>
        </p:scale>
        <p:origin x="1862" y="6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6606-7764-F46B-100B-120BCB718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43965-438E-637C-914A-995500B1B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AFBE-850C-5744-7D5D-62C96537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3490-576D-5811-A7BE-E6E84DAA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81811-066A-366A-4D6A-5D17E362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479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8613-2847-8281-9C46-BA54ADE4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FC164-4ECB-2587-D6BF-98CF4B39A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82C91-E798-A174-922F-D01C5B164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96CD2-BAF2-7816-F2B3-197CCA57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FF8D8-1EE2-0242-A5DE-B9F9A7C4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14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D6BB7-B964-19FA-2D22-30827C719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2F57A-480C-1E6E-62D4-079D96976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3C278-5C18-A16F-1FC7-E00C4025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04656-27C4-C309-7AB1-D717A499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443AC-9C0C-D358-49DD-0B763B6C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37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8DA3-D4BF-AF25-9D8D-A6371FCB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49A4-128F-C633-1F7C-8EFBB3A31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9D046-0C6C-2345-DC24-2538DB68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F4C7E-C561-3530-C07A-14EE6B4F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C69B5-80D5-47CE-97F1-41F1B60B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555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6C94-3D34-4CD7-F618-461FF96A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2AD94-7EB6-298F-25EB-609B93C9E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E5ACA-8765-5EA5-94C9-085A3F3A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03F51-8B54-5DA5-E943-0CF0F07C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085F3-FDC8-0666-A2F9-0D1621B9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248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B7C4-49FE-EF61-5F37-0AB3A4F3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3CC28-12E9-6335-F059-FFD8DC416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973E7-E7E2-AB5C-0FAE-71FC8568D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FE3C1-8627-A708-92E4-1AEC3B17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423C2-DFA8-8815-8C6D-73218580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E94D3-C756-CFE6-495A-E3C05F3B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519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1467-5A82-5B7E-14DD-514E91B5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504C3-8AEA-BCE9-1175-E884638E4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C2A07-5AE2-B13D-EAB9-5F1EBF7C6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7EF78-F5CB-1A29-DB80-D729A6661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4B8DC7-E483-BC46-E8EA-5EF50BBA0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7B2B3-04D3-D331-B3C3-C658EE5C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461B1-D316-96E0-6E63-05A9FD61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FB042-357D-CD1D-3EEA-C3453F66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87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B5BCC-5ED8-DFB1-E06C-9F6AC44D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4187D-0627-7D3B-725A-09380D76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B0071-0CC4-4A2A-97E3-6E366902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86924-7B31-BAD3-9D98-43A5B0A4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68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4F37D-932F-B37A-E21D-B7E11F2E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11AF2B-BE58-DA02-F12D-1E24C708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A3D6A-F451-0C41-2105-71FEB187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14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8CEB-AD9E-CAB9-ABD3-F1FFFBD4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5A9F6-FD4F-9400-D964-98D6ED4CC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DAE41-E017-2108-985C-038FCE9D8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5B4DB-541B-7B8F-4663-9EA81213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9C673-7BE5-DFEE-674B-8D053086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ADCD5-F2E9-EC38-8958-E9B74299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38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A438-DC86-5B29-BD9F-D2C2EB77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2AB3A-AFA6-7A86-B052-F596E0099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DF7F4-7A6A-4CF8-82B9-366C4541D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162C6-F09C-009E-577E-871FD670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D9924-F222-1B20-3CB8-B30C57B1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35A22-7D6F-B518-0BD9-1222FC31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31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C18B7-99A4-2E39-440A-E48C4E97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90C30-B594-3781-E97A-7FC6AEBE8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01FE1-C811-A782-DA11-C8496969D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266B8-19D7-48B8-83F0-A5D032F87146}" type="datetimeFigureOut">
              <a:rPr kumimoji="1" lang="ja-JP" altLang="en-US" smtClean="0"/>
              <a:t>2023/7/18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70834-88E9-3E3E-3A1E-C7DB1649A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0F866-81D3-939B-D9CA-DEEA5D4A4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474C-0D41-4FD6-862B-79B9A5E713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41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F25E93-F9B4-2BDB-DDAB-75BA13CC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87" y="533302"/>
            <a:ext cx="7910226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70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784F2-6F33-A8F8-B974-7BD83B74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652462"/>
            <a:ext cx="9525000" cy="555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5493D-DFBB-1533-C2D5-C9A2B303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08172"/>
            <a:ext cx="10706100" cy="62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5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F25E93-F9B4-2BDB-DDAB-75BA13CC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68" y="468798"/>
            <a:ext cx="10603064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B056F-A714-1AD6-0B64-3B64A2D2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33333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ja-JP" sz="9600" b="1" dirty="0">
                <a:latin typeface="Britannic Bold" panose="020B0903060703020204" pitchFamily="34" charset="0"/>
              </a:rPr>
              <a:t>  yummy in </a:t>
            </a:r>
            <a:br>
              <a:rPr lang="en-US" altLang="ja-JP" sz="9600" b="1" dirty="0">
                <a:latin typeface="Britannic Bold" panose="020B0903060703020204" pitchFamily="34" charset="0"/>
              </a:rPr>
            </a:br>
            <a:r>
              <a:rPr lang="en-US" altLang="ja-JP" sz="9600" b="1" dirty="0">
                <a:latin typeface="Britannic Bold" panose="020B0903060703020204" pitchFamily="34" charset="0"/>
              </a:rPr>
              <a:t>   every bite!</a:t>
            </a:r>
            <a:endParaRPr lang="ja-JP" altLang="en-US" sz="9600" b="1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10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F25E93-F9B4-2BDB-DDAB-75BA13CC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68" y="468798"/>
            <a:ext cx="10603064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B056F-A714-1AD6-0B64-3B64A2D2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451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ja-JP" sz="9600" b="1" dirty="0">
                <a:latin typeface="Britannic Bold" panose="020B0903060703020204" pitchFamily="34" charset="0"/>
              </a:rPr>
              <a:t>Every bite is oh yummy</a:t>
            </a:r>
            <a:endParaRPr lang="ja-JP" altLang="en-US" sz="9600" b="1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45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F25E93-F9B4-2BDB-DDAB-75BA13CC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68" y="468798"/>
            <a:ext cx="10603064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B056F-A714-1AD6-0B64-3B64A2D2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32" y="447049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ja-JP" sz="8000" b="1" dirty="0">
                <a:latin typeface="Britannic Bold" panose="020B0903060703020204" pitchFamily="34" charset="0"/>
              </a:rPr>
              <a:t> Cookie makes everything better</a:t>
            </a:r>
            <a:endParaRPr lang="ja-JP" altLang="en-US" sz="8000" b="1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959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F25E93-F9B4-2BDB-DDAB-75BA13CC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8" y="336295"/>
            <a:ext cx="4760656" cy="14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06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F25E93-F9B4-2BDB-DDAB-75BA13CC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0" y="1829038"/>
            <a:ext cx="11211759" cy="31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7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C5DCE7-41EE-6EBD-68F6-D94AF634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32" y="2598614"/>
            <a:ext cx="1914488" cy="29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AD0FE9-6619-F2C0-676B-3FE3A1E7B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02" y="498764"/>
            <a:ext cx="3351395" cy="5370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C9B00-1843-0FCF-B324-1A93EAD35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584" y="2598616"/>
            <a:ext cx="2019184" cy="2999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841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C5DCE7-41EE-6EBD-68F6-D94AF634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684" y="2729243"/>
            <a:ext cx="1914488" cy="29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AD0FE9-6619-F2C0-676B-3FE3A1E7B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21" y="2729243"/>
            <a:ext cx="1871729" cy="29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C9B00-1843-0FCF-B324-1A93EAD35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67" y="498763"/>
            <a:ext cx="3076300" cy="5370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3509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C9B00-1843-0FCF-B324-1A93EAD3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25" y="2869670"/>
            <a:ext cx="2019184" cy="2999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AD0FE9-6619-F2C0-676B-3FE3A1E7B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961" y="2869670"/>
            <a:ext cx="1871728" cy="2999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5DCE7-41EE-6EBD-68F6-D94AF634F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49" y="498764"/>
            <a:ext cx="3106429" cy="5370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2012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C9B00-1843-0FCF-B324-1A93EAD3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14" y="2776364"/>
            <a:ext cx="2019184" cy="3225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5DCE7-41EE-6EBD-68F6-D94AF634F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30" y="2776364"/>
            <a:ext cx="1922105" cy="3225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AD0FE9-6619-F2C0-676B-3FE3A1E7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55" y="631894"/>
            <a:ext cx="3054518" cy="5370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914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784F2-6F33-A8F8-B974-7BD83B74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652462"/>
            <a:ext cx="9525000" cy="555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5493D-DFBB-1533-C2D5-C9A2B303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99287"/>
            <a:ext cx="10736580" cy="62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13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784F2-6F33-A8F8-B974-7BD83B74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71630" y="-7687711"/>
            <a:ext cx="38136230" cy="222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9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18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游ゴシック</vt:lpstr>
      <vt:lpstr>游ゴシック Light</vt:lpstr>
      <vt:lpstr>Arial</vt:lpstr>
      <vt:lpstr>Britannic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yummy in     every bite!</vt:lpstr>
      <vt:lpstr>Every bite is oh yummy</vt:lpstr>
      <vt:lpstr> Cookie makes everything better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Mahmudul Islam Partho</dc:creator>
  <cp:lastModifiedBy>Mahmudul Islam Partho</cp:lastModifiedBy>
  <cp:revision>2</cp:revision>
  <dcterms:created xsi:type="dcterms:W3CDTF">2023-07-18T08:34:25Z</dcterms:created>
  <dcterms:modified xsi:type="dcterms:W3CDTF">2023-07-19T19:48:37Z</dcterms:modified>
</cp:coreProperties>
</file>